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p:scale>
          <a:sx n="50" d="100"/>
          <a:sy n="50" d="100"/>
        </p:scale>
        <p:origin x="-1500" y="-59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E016143-E03C-4CFD-AFDC-14E5BDEA754C}"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913664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97766681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328560265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25152038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4629429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52729604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8389641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530844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299515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08A7C6C-0F39-4D70-8E8D-FE5B9C95FA73}" type="datetimeFigureOut">
              <a:rPr lang="en-US" smtClean="0"/>
              <a:pPr/>
              <a:t>9/27/2017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38449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smtClean="0"/>
              <a:pPr/>
              <a:t>9/27/2017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683484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smtClean="0"/>
              <a:pPr/>
              <a:t>9/27/2017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579762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smtClean="0"/>
              <a:pPr/>
              <a:t>9/27/2017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4041354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smtClean="0"/>
              <a:pPr/>
              <a:t>9/27/2017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44257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F53789A-C914-4DB1-8815-80B5EC7335C5}" type="datetimeFigureOut">
              <a:rPr lang="en-US" smtClean="0"/>
              <a:pPr/>
              <a:t>9/27/2017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1674833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E6440AA-91A0-436F-8FDB-C0F939DCAE21}" type="datetimeFigureOut">
              <a:rPr lang="en-US" smtClean="0"/>
              <a:pPr/>
              <a:t>9/27/2017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514469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E59FD0C-5451-4CA0-86AF-E70AE3279989}" type="datetimeFigureOut">
              <a:rPr lang="en-US" smtClean="0"/>
              <a:pPr/>
              <a:t>9/27/2017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xmlns="" val="309439850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 id="2147483864" r:id="rId12"/>
    <p:sldLayoutId id="2147483865" r:id="rId13"/>
    <p:sldLayoutId id="2147483866" r:id="rId14"/>
    <p:sldLayoutId id="2147483867" r:id="rId15"/>
    <p:sldLayoutId id="2147483868"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smtClean="0">
                <a:latin typeface="Times New Roman" panose="02020603050405020304" pitchFamily="18" charset="0"/>
                <a:cs typeface="Times New Roman" panose="02020603050405020304" pitchFamily="18" charset="0"/>
              </a:rPr>
              <a:t>Әмбебап коллекторлы қозғалтқыштар</a:t>
            </a: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496642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a:stretch>
            <a:fillRect/>
          </a:stretch>
        </p:blipFill>
        <p:spPr>
          <a:xfrm>
            <a:off x="1558344" y="609601"/>
            <a:ext cx="8558241" cy="5813144"/>
          </a:xfrm>
          <a:prstGeom prst="rect">
            <a:avLst/>
          </a:prstGeom>
        </p:spPr>
      </p:pic>
    </p:spTree>
    <p:extLst>
      <p:ext uri="{BB962C8B-B14F-4D97-AF65-F5344CB8AC3E}">
        <p14:creationId xmlns:p14="http://schemas.microsoft.com/office/powerpoint/2010/main" xmlns="" val="134223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универсальные коллекторные двигатели"/>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079079" y="935178"/>
            <a:ext cx="5678555" cy="464998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27147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Картинки по запросу универсальные коллекторные двигатели"/>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451789" y="609600"/>
            <a:ext cx="11430000" cy="538162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75913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r>
              <a:rPr lang="kk-KZ" sz="3200" b="1" dirty="0">
                <a:latin typeface="Times New Roman" panose="02020603050405020304" pitchFamily="18" charset="0"/>
                <a:cs typeface="Times New Roman" panose="02020603050405020304" pitchFamily="18" charset="0"/>
              </a:rPr>
              <a:t>Әмбебап коллекторлы </a:t>
            </a:r>
            <a:r>
              <a:rPr lang="kk-KZ" sz="3200" b="1" dirty="0" smtClean="0">
                <a:latin typeface="Times New Roman" panose="02020603050405020304" pitchFamily="18" charset="0"/>
                <a:cs typeface="Times New Roman" panose="02020603050405020304" pitchFamily="18" charset="0"/>
              </a:rPr>
              <a:t>қозғалтқыштар- бұл төмен қуатты электрқозғалтқыш. Олар тұрақты кернеуде де, айнымалы кернеуде де бірдей қызмет атқарады.</a:t>
            </a:r>
            <a:endParaRPr lang="ru-RU" sz="3200" dirty="0"/>
          </a:p>
        </p:txBody>
      </p:sp>
    </p:spTree>
    <p:extLst>
      <p:ext uri="{BB962C8B-B14F-4D97-AF65-F5344CB8AC3E}">
        <p14:creationId xmlns:p14="http://schemas.microsoft.com/office/powerpoint/2010/main" xmlns="" val="365514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77334" y="1581039"/>
            <a:ext cx="8596668" cy="3880773"/>
          </a:xfrm>
        </p:spPr>
        <p:txBody>
          <a:bodyPr/>
          <a:lstStyle/>
          <a:p>
            <a:pPr marL="0" indent="0">
              <a:buNone/>
            </a:pPr>
            <a:r>
              <a:rPr lang="kk-KZ" dirty="0" smtClean="0"/>
              <a:t>	Сонымен қатар бұл қозғалтқыш техникалық және экономикалық ақауларға ие. Болат индукторда құйынды токқа және гистерезисқа өте көп энергия шығыны кетеді. Мұндай машиналардың қуат коэффициенті төмен болады. Сондықтан коллекторлы айнымалы ток қозғалтқышының конструкциясын күрделендіреміз:</a:t>
            </a:r>
          </a:p>
          <a:p>
            <a:pPr>
              <a:buFont typeface="Wingdings" panose="05000000000000000000" pitchFamily="2" charset="2"/>
              <a:buChar char="Ø"/>
            </a:pPr>
            <a:r>
              <a:rPr lang="kk-KZ" dirty="0" smtClean="0"/>
              <a:t>Барлық айнымалы токтағы машиналар сияқты индуктордың сердечнигін электротехникалық болат беттерден жасайды.</a:t>
            </a:r>
          </a:p>
          <a:p>
            <a:pPr>
              <a:buFont typeface="Wingdings" panose="05000000000000000000" pitchFamily="2" charset="2"/>
              <a:buChar char="Ø"/>
            </a:pPr>
            <a:r>
              <a:rPr lang="kk-KZ" dirty="0"/>
              <a:t>Я</a:t>
            </a:r>
            <a:r>
              <a:rPr lang="kk-KZ" dirty="0" smtClean="0"/>
              <a:t>кордың коммутациясын жақсарту үшін қосымша орамалар қосылады.</a:t>
            </a:r>
          </a:p>
          <a:p>
            <a:pPr>
              <a:buFont typeface="Wingdings" panose="05000000000000000000" pitchFamily="2" charset="2"/>
              <a:buChar char="Ø"/>
            </a:pPr>
            <a:r>
              <a:rPr lang="kk-KZ" dirty="0"/>
              <a:t>С</a:t>
            </a:r>
            <a:r>
              <a:rPr lang="kk-KZ" dirty="0" smtClean="0"/>
              <a:t>оған сәйкес коллекторлы айнымалы ток машиналарының құрылымы күрделі және сол қуаттағы тұрақты ток машиналарынан бағасы жағынан қымбат болып келеді.</a:t>
            </a:r>
            <a:endParaRPr lang="ru-RU" dirty="0"/>
          </a:p>
        </p:txBody>
      </p:sp>
    </p:spTree>
    <p:extLst>
      <p:ext uri="{BB962C8B-B14F-4D97-AF65-F5344CB8AC3E}">
        <p14:creationId xmlns:p14="http://schemas.microsoft.com/office/powerpoint/2010/main" xmlns="" val="3494407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69763" y="751268"/>
            <a:ext cx="8596668" cy="1320800"/>
          </a:xfrm>
        </p:spPr>
        <p:txBody>
          <a:bodyPr/>
          <a:lstStyle/>
          <a:p>
            <a:pPr algn="ctr"/>
            <a:r>
              <a:rPr lang="kk-KZ" dirty="0" smtClean="0"/>
              <a:t>Артықшылықтары мен кемшіліктері</a:t>
            </a:r>
            <a:endParaRPr lang="ru-RU" dirty="0"/>
          </a:p>
        </p:txBody>
      </p:sp>
      <p:pic>
        <p:nvPicPr>
          <p:cNvPr id="4" name="Объект 3"/>
          <p:cNvPicPr>
            <a:picLocks noGrp="1" noChangeAspect="1"/>
          </p:cNvPicPr>
          <p:nvPr>
            <p:ph idx="1"/>
          </p:nvPr>
        </p:nvPicPr>
        <p:blipFill>
          <a:blip r:embed="rId2"/>
          <a:stretch>
            <a:fillRect/>
          </a:stretch>
        </p:blipFill>
        <p:spPr>
          <a:xfrm>
            <a:off x="2265514" y="1713958"/>
            <a:ext cx="6605166" cy="4328067"/>
          </a:xfrm>
          <a:prstGeom prst="rect">
            <a:avLst/>
          </a:prstGeom>
        </p:spPr>
      </p:pic>
    </p:spTree>
    <p:extLst>
      <p:ext uri="{BB962C8B-B14F-4D97-AF65-F5344CB8AC3E}">
        <p14:creationId xmlns:p14="http://schemas.microsoft.com/office/powerpoint/2010/main" xmlns="" val="68983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1387856"/>
            <a:ext cx="8596668" cy="3880773"/>
          </a:xfrm>
        </p:spPr>
        <p:txBody>
          <a:bodyPr>
            <a:noAutofit/>
          </a:bodyPr>
          <a:lstStyle/>
          <a:p>
            <a:r>
              <a:rPr lang="kk-KZ" sz="2800" dirty="0" smtClean="0"/>
              <a:t>Синхронды және асинхронды қозғалтқыштармен салыстырғанда әмбебап коллекторлы қозғалтқыштың артықшылығы, жиілігі 50 Гц айнымалы токта айналу жиілігі 3000 об/мин болады.</a:t>
            </a:r>
          </a:p>
          <a:p>
            <a:r>
              <a:rPr lang="kk-KZ" sz="2800" dirty="0" smtClean="0"/>
              <a:t>Тұрақты токтағы қозғалтқышпен салыстырғандағы кемшілігі  ПӘКі төмен және коммутациялық жағдайы нашар болып келеді. Сондықтан бұл қозғалтқыштар орташа және жоғары қуаттарда көп қолданыла бермейді.</a:t>
            </a:r>
            <a:endParaRPr lang="ru-RU" sz="2800" dirty="0"/>
          </a:p>
        </p:txBody>
      </p:sp>
    </p:spTree>
    <p:extLst>
      <p:ext uri="{BB962C8B-B14F-4D97-AF65-F5344CB8AC3E}">
        <p14:creationId xmlns:p14="http://schemas.microsoft.com/office/powerpoint/2010/main" xmlns="" val="1453106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sz="8000" dirty="0" smtClean="0">
                <a:latin typeface="Times New Roman" panose="02020603050405020304" pitchFamily="18" charset="0"/>
                <a:cs typeface="Times New Roman" panose="02020603050405020304" pitchFamily="18" charset="0"/>
              </a:rPr>
              <a:t>қолданылуы</a:t>
            </a:r>
            <a:endParaRPr lang="ru-RU"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30014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952501"/>
            <a:ext cx="9952566" cy="5088862"/>
          </a:xfrm>
        </p:spPr>
        <p:txBody>
          <a:bodyPr>
            <a:normAutofit/>
          </a:bodyPr>
          <a:lstStyle/>
          <a:p>
            <a:pPr algn="just"/>
            <a:r>
              <a:rPr lang="kk-KZ" sz="3200" dirty="0" smtClean="0">
                <a:latin typeface="Times New Roman" panose="02020603050405020304" pitchFamily="18" charset="0"/>
                <a:cs typeface="Times New Roman" panose="02020603050405020304" pitchFamily="18" charset="0"/>
              </a:rPr>
              <a:t>Электрқұрылғыларға, тігін машиналарына, кішігірім желдеткіштерге, шаңсорғыштарға, автоматты құрылғыларға және т,б құрылғыларға төмен қуатты коллекторлы әмбебап қозғалтқыштар қолданылады. Олардың қорек көздері тұрақты токка және бірфазалы жиілігі 50 Гц айнымалы токка есептелген. Әмбебап коллекторлы қозғалтқыштар екіполюсті тұрақты токтағы қозғалтқыштың құрылысына ұқсас болып келеді.</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8760787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75</TotalTime>
  <Words>121</Words>
  <Application>Microsoft Office PowerPoint</Application>
  <PresentationFormat>Произвольный</PresentationFormat>
  <Paragraphs>11</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Грань</vt:lpstr>
      <vt:lpstr>Әмбебап коллекторлы қозғалтқыштар</vt:lpstr>
      <vt:lpstr>Слайд 2</vt:lpstr>
      <vt:lpstr>Слайд 3</vt:lpstr>
      <vt:lpstr>Слайд 4</vt:lpstr>
      <vt:lpstr>Слайд 5</vt:lpstr>
      <vt:lpstr>Артықшылықтары мен кемшіліктері</vt:lpstr>
      <vt:lpstr>Слайд 7</vt:lpstr>
      <vt:lpstr>қолданылуы</vt:lpstr>
      <vt:lpstr>Слайд 9</vt:lpstr>
      <vt:lpstr>Слайд 10</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Әмбебап коллекторлы қозғалтқыштар</dc:title>
  <dc:creator>Мадина Мусабекова</dc:creator>
  <cp:lastModifiedBy>Гость</cp:lastModifiedBy>
  <cp:revision>10</cp:revision>
  <dcterms:created xsi:type="dcterms:W3CDTF">2016-11-25T06:02:15Z</dcterms:created>
  <dcterms:modified xsi:type="dcterms:W3CDTF">2017-09-27T10:48:50Z</dcterms:modified>
</cp:coreProperties>
</file>